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7" r:id="rId3"/>
    <p:sldId id="268" r:id="rId4"/>
    <p:sldId id="269" r:id="rId5"/>
    <p:sldId id="270" r:id="rId6"/>
    <p:sldId id="285" r:id="rId7"/>
    <p:sldId id="271" r:id="rId8"/>
    <p:sldId id="273" r:id="rId9"/>
    <p:sldId id="277" r:id="rId10"/>
    <p:sldId id="284" r:id="rId11"/>
    <p:sldId id="286" r:id="rId12"/>
    <p:sldId id="288" r:id="rId13"/>
    <p:sldId id="275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934" autoAdjust="0"/>
    <p:restoredTop sz="94660"/>
  </p:normalViewPr>
  <p:slideViewPr>
    <p:cSldViewPr>
      <p:cViewPr varScale="1">
        <p:scale>
          <a:sx n="110" d="100"/>
          <a:sy n="110" d="100"/>
        </p:scale>
        <p:origin x="312" y="13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07ECD-E8F3-4328-A684-A219A3BB15CA}" type="datetimeFigureOut">
              <a:rPr lang="en-US" smtClean="0"/>
              <a:t>6/8/2021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8B542-9CB6-4271-9A7A-9AB98B224B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5598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07ECD-E8F3-4328-A684-A219A3BB15CA}" type="datetimeFigureOut">
              <a:rPr lang="en-US" smtClean="0"/>
              <a:t>6/8/2021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8B542-9CB6-4271-9A7A-9AB98B224B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3830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07ECD-E8F3-4328-A684-A219A3BB15CA}" type="datetimeFigureOut">
              <a:rPr lang="en-US" smtClean="0"/>
              <a:t>6/8/2021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8B542-9CB6-4271-9A7A-9AB98B224B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6730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07ECD-E8F3-4328-A684-A219A3BB15CA}" type="datetimeFigureOut">
              <a:rPr lang="en-US" smtClean="0"/>
              <a:t>6/8/2021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8B542-9CB6-4271-9A7A-9AB98B224B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6672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07ECD-E8F3-4328-A684-A219A3BB15CA}" type="datetimeFigureOut">
              <a:rPr lang="en-US" smtClean="0"/>
              <a:t>6/8/2021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8B542-9CB6-4271-9A7A-9AB98B224B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920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07ECD-E8F3-4328-A684-A219A3BB15CA}" type="datetimeFigureOut">
              <a:rPr lang="en-US" smtClean="0"/>
              <a:t>6/8/2021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8B542-9CB6-4271-9A7A-9AB98B224B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7672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07ECD-E8F3-4328-A684-A219A3BB15CA}" type="datetimeFigureOut">
              <a:rPr lang="en-US" smtClean="0"/>
              <a:t>6/8/2021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8B542-9CB6-4271-9A7A-9AB98B224B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9483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07ECD-E8F3-4328-A684-A219A3BB15CA}" type="datetimeFigureOut">
              <a:rPr lang="en-US" smtClean="0"/>
              <a:t>6/8/2021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8B542-9CB6-4271-9A7A-9AB98B224B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3274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07ECD-E8F3-4328-A684-A219A3BB15CA}" type="datetimeFigureOut">
              <a:rPr lang="en-US" smtClean="0"/>
              <a:t>6/8/2021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8B542-9CB6-4271-9A7A-9AB98B224B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8388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07ECD-E8F3-4328-A684-A219A3BB15CA}" type="datetimeFigureOut">
              <a:rPr lang="en-US" smtClean="0"/>
              <a:t>6/8/2021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8B542-9CB6-4271-9A7A-9AB98B224B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5956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07ECD-E8F3-4328-A684-A219A3BB15CA}" type="datetimeFigureOut">
              <a:rPr lang="en-US" smtClean="0"/>
              <a:t>6/8/2021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8B542-9CB6-4271-9A7A-9AB98B224B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7678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807ECD-E8F3-4328-A684-A219A3BB15CA}" type="datetimeFigureOut">
              <a:rPr lang="en-US" smtClean="0"/>
              <a:t>6/8/2021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88B542-9CB6-4271-9A7A-9AB98B224B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2644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81200" y="3048000"/>
            <a:ext cx="7772400" cy="1470025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NETWORK PROGRAMMING</a:t>
            </a:r>
            <a:r>
              <a:rPr lang="en-US" b="1" dirty="0">
                <a:solidFill>
                  <a:schemeClr val="bg1"/>
                </a:solidFill>
              </a:rPr>
              <a:t/>
            </a:r>
            <a:br>
              <a:rPr lang="en-US" b="1" dirty="0">
                <a:solidFill>
                  <a:schemeClr val="bg1"/>
                </a:solidFill>
              </a:rPr>
            </a:b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971800" y="4953000"/>
            <a:ext cx="579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Group </a:t>
            </a:r>
            <a:r>
              <a:rPr lang="en-US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3 : Storage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812800"/>
            <a:ext cx="3200400" cy="180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78602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 invX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9252"/>
            <a:ext cx="10972800" cy="682535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 smtClean="0">
                <a:solidFill>
                  <a:schemeClr val="bg1"/>
                </a:solidFill>
              </a:rPr>
              <a:t>2.Structure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609600"/>
            <a:ext cx="7239000" cy="5876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193173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9252"/>
            <a:ext cx="10972800" cy="682535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 smtClean="0">
                <a:solidFill>
                  <a:schemeClr val="bg1"/>
                </a:solidFill>
              </a:rPr>
              <a:t>2.Structure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914400"/>
            <a:ext cx="6506483" cy="532521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001000" y="3392343"/>
            <a:ext cx="350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Create a socket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7218485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9252"/>
            <a:ext cx="10972800" cy="682535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 smtClean="0">
                <a:solidFill>
                  <a:schemeClr val="bg1"/>
                </a:solidFill>
              </a:rPr>
              <a:t>2.Structure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905000"/>
            <a:ext cx="5458587" cy="332468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239000" y="2286000"/>
            <a:ext cx="30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Connect to new client  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8" name="Straight Arrow Connector 7"/>
          <p:cNvCxnSpPr>
            <a:stCxn id="6" idx="1"/>
          </p:cNvCxnSpPr>
          <p:nvPr/>
        </p:nvCxnSpPr>
        <p:spPr>
          <a:xfrm flipH="1" flipV="1">
            <a:off x="6096000" y="2438400"/>
            <a:ext cx="1143000" cy="322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7658100" y="3792345"/>
            <a:ext cx="2705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Interactive to new client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1" name="Straight Arrow Connector 10"/>
          <p:cNvCxnSpPr>
            <a:stCxn id="9" idx="1"/>
          </p:cNvCxnSpPr>
          <p:nvPr/>
        </p:nvCxnSpPr>
        <p:spPr>
          <a:xfrm flipH="1" flipV="1">
            <a:off x="6096000" y="3962400"/>
            <a:ext cx="1562100" cy="146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0692953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0" y="1524000"/>
            <a:ext cx="5600700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77434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81000"/>
            <a:ext cx="4038600" cy="990600"/>
          </a:xfrm>
        </p:spPr>
        <p:txBody>
          <a:bodyPr/>
          <a:lstStyle/>
          <a:p>
            <a:pPr algn="l"/>
            <a:r>
              <a:rPr lang="en-US" dirty="0" smtClean="0">
                <a:solidFill>
                  <a:schemeClr val="bg1"/>
                </a:solidFill>
              </a:rPr>
              <a:t>Members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33600" y="1752600"/>
            <a:ext cx="7924800" cy="3657600"/>
          </a:xfrm>
        </p:spPr>
        <p:txBody>
          <a:bodyPr>
            <a:normAutofit/>
          </a:bodyPr>
          <a:lstStyle/>
          <a:p>
            <a:pPr lvl="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sz="2000" dirty="0" err="1" smtClean="0">
                <a:solidFill>
                  <a:schemeClr val="bg1"/>
                </a:solidFill>
              </a:rPr>
              <a:t>Phạm</a:t>
            </a:r>
            <a:r>
              <a:rPr lang="en-US" sz="2000" dirty="0" smtClean="0">
                <a:solidFill>
                  <a:schemeClr val="bg1"/>
                </a:solidFill>
              </a:rPr>
              <a:t> Anh </a:t>
            </a:r>
            <a:r>
              <a:rPr lang="en-US" sz="2000" dirty="0" err="1" smtClean="0">
                <a:solidFill>
                  <a:schemeClr val="bg1"/>
                </a:solidFill>
              </a:rPr>
              <a:t>Hiếu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smtClean="0">
                <a:solidFill>
                  <a:schemeClr val="bg1"/>
                </a:solidFill>
              </a:rPr>
              <a:t>BI9-106 : Code</a:t>
            </a:r>
            <a:endParaRPr lang="en-US" sz="2000" dirty="0" smtClean="0">
              <a:solidFill>
                <a:schemeClr val="bg1"/>
              </a:solidFill>
            </a:endParaRPr>
          </a:p>
          <a:p>
            <a:pPr lvl="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sz="2000" dirty="0" err="1" smtClean="0">
                <a:solidFill>
                  <a:schemeClr val="bg1"/>
                </a:solidFill>
              </a:rPr>
              <a:t>Nguyễn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Hoàng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Sơn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smtClean="0">
                <a:solidFill>
                  <a:schemeClr val="bg1"/>
                </a:solidFill>
              </a:rPr>
              <a:t>BI10-155 </a:t>
            </a:r>
            <a:endParaRPr lang="en-US" sz="2000" dirty="0" smtClean="0">
              <a:solidFill>
                <a:schemeClr val="bg1"/>
              </a:solidFill>
            </a:endParaRPr>
          </a:p>
          <a:p>
            <a:pPr lvl="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sz="2000" dirty="0" err="1" smtClean="0">
                <a:solidFill>
                  <a:schemeClr val="bg1"/>
                </a:solidFill>
              </a:rPr>
              <a:t>Trịnh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Quốc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Hiếu</a:t>
            </a:r>
            <a:r>
              <a:rPr lang="en-US" sz="2000" dirty="0" smtClean="0">
                <a:solidFill>
                  <a:schemeClr val="bg1"/>
                </a:solidFill>
              </a:rPr>
              <a:t> BI10-060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819"/>
          <a:stretch/>
        </p:blipFill>
        <p:spPr>
          <a:xfrm>
            <a:off x="5693230" y="2590800"/>
            <a:ext cx="380999" cy="12096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248400" y="3010971"/>
            <a:ext cx="281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Present , slide , report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091855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10972800" cy="1143000"/>
          </a:xfrm>
        </p:spPr>
        <p:txBody>
          <a:bodyPr/>
          <a:lstStyle/>
          <a:p>
            <a:pPr algn="l"/>
            <a:r>
              <a:rPr lang="en-US" dirty="0" smtClean="0">
                <a:solidFill>
                  <a:schemeClr val="bg1"/>
                </a:solidFill>
              </a:rPr>
              <a:t>Table of content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1201"/>
            <a:ext cx="9067800" cy="2971800"/>
          </a:xfrm>
        </p:spPr>
        <p:txBody>
          <a:bodyPr>
            <a:normAutofit/>
          </a:bodyPr>
          <a:lstStyle/>
          <a:p>
            <a:pPr marL="514350" indent="-514350">
              <a:lnSpc>
                <a:spcPct val="200000"/>
              </a:lnSpc>
              <a:buAutoNum type="arabicPeriod"/>
            </a:pPr>
            <a:r>
              <a:rPr lang="en-US" sz="3600" dirty="0" smtClean="0">
                <a:solidFill>
                  <a:schemeClr val="bg1"/>
                </a:solidFill>
              </a:rPr>
              <a:t>Introduction</a:t>
            </a:r>
          </a:p>
          <a:p>
            <a:pPr marL="514350" indent="-514350">
              <a:lnSpc>
                <a:spcPct val="200000"/>
              </a:lnSpc>
              <a:buAutoNum type="arabicPeriod"/>
            </a:pPr>
            <a:r>
              <a:rPr lang="en-US" sz="3600" dirty="0" smtClean="0">
                <a:solidFill>
                  <a:schemeClr val="bg1"/>
                </a:solidFill>
              </a:rPr>
              <a:t>Structure</a:t>
            </a:r>
          </a:p>
          <a:p>
            <a:pPr marL="0" indent="0">
              <a:lnSpc>
                <a:spcPct val="200000"/>
              </a:lnSpc>
              <a:buNone/>
            </a:pPr>
            <a:endParaRPr lang="en-US" sz="3600" dirty="0" smtClean="0">
              <a:solidFill>
                <a:schemeClr val="bg1"/>
              </a:solidFill>
            </a:endParaRPr>
          </a:p>
          <a:p>
            <a:pPr marL="514350" indent="-514350">
              <a:lnSpc>
                <a:spcPct val="200000"/>
              </a:lnSpc>
              <a:buAutoNum type="arabicPeriod"/>
            </a:pP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704654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228600"/>
            <a:ext cx="10972800" cy="1143000"/>
          </a:xfrm>
        </p:spPr>
        <p:txBody>
          <a:bodyPr/>
          <a:lstStyle/>
          <a:p>
            <a:pPr algn="l"/>
            <a:r>
              <a:rPr lang="en-US" dirty="0" smtClean="0">
                <a:solidFill>
                  <a:schemeClr val="bg1"/>
                </a:solidFill>
              </a:rPr>
              <a:t>1. Introduction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5943" y="1358537"/>
            <a:ext cx="10972800" cy="4525963"/>
          </a:xfrm>
        </p:spPr>
        <p:txBody>
          <a:bodyPr>
            <a:normAutofit lnSpcReduction="10000"/>
          </a:bodyPr>
          <a:lstStyle/>
          <a:p>
            <a:pPr marL="514350" indent="-514350">
              <a:buAutoNum type="alphaLcPeriod"/>
            </a:pPr>
            <a:r>
              <a:rPr lang="en-US" b="1" dirty="0" smtClean="0">
                <a:solidFill>
                  <a:schemeClr val="bg1"/>
                </a:solidFill>
              </a:rPr>
              <a:t>Project content</a:t>
            </a:r>
          </a:p>
          <a:p>
            <a:r>
              <a:rPr lang="en-US" b="1" dirty="0" smtClean="0">
                <a:solidFill>
                  <a:schemeClr val="bg1"/>
                </a:solidFill>
              </a:rPr>
              <a:t>Online storage system : </a:t>
            </a:r>
          </a:p>
          <a:p>
            <a:pPr marL="0" indent="0">
              <a:buNone/>
            </a:pPr>
            <a:r>
              <a:rPr lang="en-US" b="1" dirty="0" smtClean="0">
                <a:solidFill>
                  <a:schemeClr val="bg1"/>
                </a:solidFill>
              </a:rPr>
              <a:t>+ </a:t>
            </a:r>
            <a:r>
              <a:rPr lang="en-US" dirty="0" smtClean="0">
                <a:solidFill>
                  <a:schemeClr val="bg1"/>
                </a:solidFill>
              </a:rPr>
              <a:t>Authentication </a:t>
            </a:r>
          </a:p>
          <a:p>
            <a:pPr marL="0" indent="0">
              <a:buNone/>
            </a:pPr>
            <a:r>
              <a:rPr lang="en-US" b="1" dirty="0" smtClean="0">
                <a:solidFill>
                  <a:schemeClr val="bg1"/>
                </a:solidFill>
              </a:rPr>
              <a:t>+ </a:t>
            </a:r>
            <a:r>
              <a:rPr lang="en-US" dirty="0" smtClean="0">
                <a:solidFill>
                  <a:schemeClr val="bg1"/>
                </a:solidFill>
              </a:rPr>
              <a:t>Load balancer</a:t>
            </a:r>
          </a:p>
          <a:p>
            <a:pPr marL="0" indent="0">
              <a:buNone/>
            </a:pPr>
            <a:r>
              <a:rPr lang="en-US" b="1" dirty="0" smtClean="0">
                <a:solidFill>
                  <a:schemeClr val="bg1"/>
                </a:solidFill>
              </a:rPr>
              <a:t>+ </a:t>
            </a:r>
            <a:r>
              <a:rPr lang="en-US" b="1" i="1" u="sng" dirty="0" smtClean="0">
                <a:solidFill>
                  <a:schemeClr val="bg1"/>
                </a:solidFill>
              </a:rPr>
              <a:t>Storage</a:t>
            </a:r>
            <a:r>
              <a:rPr lang="en-US" dirty="0" smtClean="0">
                <a:solidFill>
                  <a:schemeClr val="bg1"/>
                </a:solidFill>
              </a:rPr>
              <a:t>*</a:t>
            </a:r>
          </a:p>
          <a:p>
            <a:pPr marL="0" indent="0">
              <a:buNone/>
            </a:pPr>
            <a:r>
              <a:rPr lang="en-US" b="1" dirty="0" smtClean="0">
                <a:solidFill>
                  <a:schemeClr val="bg1"/>
                </a:solidFill>
              </a:rPr>
              <a:t>+ </a:t>
            </a:r>
            <a:r>
              <a:rPr lang="en-US" dirty="0" smtClean="0">
                <a:solidFill>
                  <a:schemeClr val="bg1"/>
                </a:solidFill>
              </a:rPr>
              <a:t>Client</a:t>
            </a: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b="1" dirty="0" smtClean="0">
                <a:solidFill>
                  <a:schemeClr val="bg1"/>
                </a:solidFill>
              </a:rPr>
              <a:t>b</a:t>
            </a:r>
            <a:r>
              <a:rPr lang="en-US" b="1" dirty="0">
                <a:solidFill>
                  <a:schemeClr val="bg1"/>
                </a:solidFill>
              </a:rPr>
              <a:t>. Purpose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Store and return file </a:t>
            </a:r>
          </a:p>
          <a:p>
            <a:pPr marL="0" indent="0">
              <a:buNone/>
            </a:pPr>
            <a:endParaRPr lang="en-US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153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6193"/>
            <a:ext cx="10972800" cy="1143000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2. Structure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609600" y="1676400"/>
            <a:ext cx="1866900" cy="817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28599" y="990600"/>
            <a:ext cx="52578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a. </a:t>
            </a:r>
            <a:r>
              <a:rPr lang="en-US" sz="2800" b="1" dirty="0" smtClean="0">
                <a:solidFill>
                  <a:schemeClr val="bg1"/>
                </a:solidFill>
              </a:rPr>
              <a:t>Library</a:t>
            </a:r>
            <a:endParaRPr lang="en-US" sz="2800" b="1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531237"/>
            <a:ext cx="6996149" cy="289451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382000" y="2791215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>
                <a:solidFill>
                  <a:schemeClr val="bg1"/>
                </a:solidFill>
              </a:rPr>
              <a:t>Libary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6166" y="5638800"/>
            <a:ext cx="4058216" cy="7144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477000" y="5811371"/>
            <a:ext cx="266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Connect to PORT 8002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926009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9252"/>
            <a:ext cx="10972800" cy="682535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 smtClean="0">
                <a:solidFill>
                  <a:schemeClr val="bg1"/>
                </a:solidFill>
              </a:rPr>
              <a:t>2.Structure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371600"/>
            <a:ext cx="5925377" cy="37629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239000" y="3068384"/>
            <a:ext cx="441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Change from integer to string 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5237309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63" y="52252"/>
            <a:ext cx="10972800" cy="1143000"/>
          </a:xfrm>
        </p:spPr>
        <p:txBody>
          <a:bodyPr/>
          <a:lstStyle/>
          <a:p>
            <a:pPr algn="l"/>
            <a:r>
              <a:rPr lang="en-US" dirty="0" smtClean="0">
                <a:solidFill>
                  <a:schemeClr val="bg1"/>
                </a:solidFill>
              </a:rPr>
              <a:t>2.Structure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06787" y="6324600"/>
            <a:ext cx="342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d</a:t>
            </a:r>
            <a:r>
              <a:rPr lang="en-US" dirty="0" err="1" smtClean="0">
                <a:solidFill>
                  <a:schemeClr val="bg1"/>
                </a:solidFill>
              </a:rPr>
              <a:t>ownloadFile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143122" y="5587761"/>
            <a:ext cx="335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>
                <a:solidFill>
                  <a:schemeClr val="bg1"/>
                </a:solidFill>
              </a:rPr>
              <a:t>uploadFile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488905"/>
            <a:ext cx="4270975" cy="454204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3676" y="1066800"/>
            <a:ext cx="4591691" cy="4372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143017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9252"/>
            <a:ext cx="10972800" cy="682535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 smtClean="0">
                <a:solidFill>
                  <a:schemeClr val="bg1"/>
                </a:solidFill>
              </a:rPr>
              <a:t>2.Structure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752600"/>
            <a:ext cx="4760600" cy="443538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934200" y="3785626"/>
            <a:ext cx="403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List the file in server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2640396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9252"/>
            <a:ext cx="10972800" cy="682535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 smtClean="0">
                <a:solidFill>
                  <a:schemeClr val="bg1"/>
                </a:solidFill>
              </a:rPr>
              <a:t>2.Structure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839200" y="3276600"/>
            <a:ext cx="2514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</a:rPr>
              <a:t>Connect to client </a:t>
            </a: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715736"/>
            <a:ext cx="7654875" cy="5532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361474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1060</TotalTime>
  <Words>101</Words>
  <Application>Microsoft Office PowerPoint</Application>
  <PresentationFormat>Widescreen</PresentationFormat>
  <Paragraphs>38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Courier New</vt:lpstr>
      <vt:lpstr>Office Theme</vt:lpstr>
      <vt:lpstr>NETWORK PROGRAMMING </vt:lpstr>
      <vt:lpstr>Members</vt:lpstr>
      <vt:lpstr>Table of content</vt:lpstr>
      <vt:lpstr>1. Introduction</vt:lpstr>
      <vt:lpstr>2. Structure</vt:lpstr>
      <vt:lpstr>2.Structure</vt:lpstr>
      <vt:lpstr>2.Structure</vt:lpstr>
      <vt:lpstr>2.Structure</vt:lpstr>
      <vt:lpstr>2.Structure</vt:lpstr>
      <vt:lpstr>2.Structure</vt:lpstr>
      <vt:lpstr>2.Structure</vt:lpstr>
      <vt:lpstr>2.Structure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Advanced Programming with Python</dc:title>
  <dc:creator>trinh hieu</dc:creator>
  <cp:lastModifiedBy>trinh hieu</cp:lastModifiedBy>
  <cp:revision>45</cp:revision>
  <dcterms:created xsi:type="dcterms:W3CDTF">2021-05-17T16:19:18Z</dcterms:created>
  <dcterms:modified xsi:type="dcterms:W3CDTF">2021-06-08T23:15:46Z</dcterms:modified>
</cp:coreProperties>
</file>